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7" r:id="rId12"/>
    <p:sldId id="273" r:id="rId13"/>
    <p:sldId id="276" r:id="rId14"/>
    <p:sldId id="275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3" d="100"/>
        <a:sy n="8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D344E-01B8-46CB-B504-83E5CA2F9BBC}" type="datetimeFigureOut">
              <a:rPr lang="ru-RU" smtClean="0"/>
              <a:t>24.11.2019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5EC4B-C271-4BB6-9955-19EB3AC9E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60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5EC4B-C271-4BB6-9955-19EB3AC9EA8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98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32656"/>
            <a:ext cx="8458200" cy="1368152"/>
          </a:xfrm>
        </p:spPr>
        <p:txBody>
          <a:bodyPr>
            <a:normAutofit/>
          </a:bodyPr>
          <a:lstStyle/>
          <a:p>
            <a:pPr algn="ctr"/>
            <a:r>
              <a:rPr lang="ru-RU" sz="4400" b="1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Перелётные птицы</a:t>
            </a:r>
            <a:endParaRPr lang="ru-RU" sz="4400" b="1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Андрей\Desktop\показ\Zakat.-Nad-morem-letaet-ogromnaya-staya-chaek.(oboibox.ru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7258406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105273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Жаворонок</a:t>
            </a:r>
            <a:endParaRPr lang="ru-RU" sz="4000" b="1" dirty="0"/>
          </a:p>
        </p:txBody>
      </p:sp>
      <p:pic>
        <p:nvPicPr>
          <p:cNvPr id="9218" name="Picture 2" descr="C:\Users\Андрей\Desktop\показ\7. полевой жаворон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196752"/>
            <a:ext cx="5976664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444208" y="1412776"/>
            <a:ext cx="2520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Высоко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под облаками,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Над полями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и лугами,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словно выпорхнув спросонок, 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Песнь заводит… 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Стриж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314" name="Picture 2" descr="http://club.foto.ru/gallery/images/photo/2009/10/08/14436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772816"/>
            <a:ext cx="4734302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1340768"/>
            <a:ext cx="900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Воздух режут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без усилья, 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Как серпы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кривые крылья. 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Промелькнет –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не разглядишь, 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Так летает только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...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8012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удод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8104" y="1268760"/>
            <a:ext cx="3635896" cy="48113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Он украшен хохолком,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Дом его — 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 дупле сухом.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Знает весь 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лесной народ,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Что зовут его …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http://cs11292.vk.me/u153404794/-14/x_92fea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986437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В конце августа в России уже становится холоднее для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кукушек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 — они покидают наши края первыми.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Стрижи и ласточки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 — следующие в очереди. Они обычно улетают в самых первых числах сентября. В начале сентября также улетают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дрозды, зяблики, трясогузки, скворцы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. Они предпочитают переживать зиму в Италии, Испании и Португалии.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Утки, журавли и кулики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, также улетающие в этот период, обитают вблизи Нила;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удоды, </a:t>
            </a:r>
            <a:r>
              <a:rPr lang="ru-RU" sz="2400" u="sng" dirty="0" smtClean="0">
                <a:solidFill>
                  <a:srgbClr val="4D4D4D"/>
                </a:solidFill>
                <a:latin typeface="Bookman Old Style" pitchFamily="18" charset="0"/>
              </a:rPr>
              <a:t>мухоловки и 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коростели </a:t>
            </a:r>
            <a:r>
              <a:rPr lang="ru-RU" sz="2400" u="sng" dirty="0" smtClean="0">
                <a:solidFill>
                  <a:srgbClr val="4D4D4D"/>
                </a:solidFill>
                <a:latin typeface="Bookman Old Style" pitchFamily="18" charset="0"/>
              </a:rPr>
              <a:t> 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отправляются в Африку;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бекасы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 предпочитают Закавказье. Середина сентября — время отлета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кряковых уток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. </a:t>
            </a:r>
            <a:r>
              <a:rPr lang="ru-RU" sz="2400" dirty="0" smtClean="0">
                <a:solidFill>
                  <a:srgbClr val="4D4D4D"/>
                </a:solidFill>
                <a:latin typeface="Bookman Old Style" pitchFamily="18" charset="0"/>
              </a:rPr>
              <a:t>Они улетают на Каспийское, 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Черное, Азовское и Средиземное </a:t>
            </a:r>
            <a:r>
              <a:rPr lang="ru-RU" sz="2400" dirty="0" smtClean="0">
                <a:solidFill>
                  <a:srgbClr val="4D4D4D"/>
                </a:solidFill>
                <a:latin typeface="Bookman Old Style" pitchFamily="18" charset="0"/>
              </a:rPr>
              <a:t>моря. </a:t>
            </a:r>
            <a:r>
              <a:rPr lang="ru-RU" sz="2400" u="sng" dirty="0">
                <a:solidFill>
                  <a:srgbClr val="4D4D4D"/>
                </a:solidFill>
                <a:latin typeface="Bookman Old Style" pitchFamily="18" charset="0"/>
              </a:rPr>
              <a:t>Гуси</a:t>
            </a:r>
            <a:r>
              <a:rPr lang="ru-RU" sz="2400" dirty="0">
                <a:solidFill>
                  <a:srgbClr val="4D4D4D"/>
                </a:solidFill>
                <a:latin typeface="Bookman Old Style" pitchFamily="18" charset="0"/>
              </a:rPr>
              <a:t> начинают покидать родину в середине сентября, но массовый перелет происходит в конце этого месяца. Они любят зимовать в </a:t>
            </a:r>
            <a:r>
              <a:rPr lang="ru-RU" sz="2400" dirty="0" smtClean="0">
                <a:solidFill>
                  <a:srgbClr val="4D4D4D"/>
                </a:solidFill>
                <a:latin typeface="Bookman Old Style" pitchFamily="18" charset="0"/>
              </a:rPr>
              <a:t>Крыму.</a:t>
            </a: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76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Презентация перелётные птицы\фото птиц\image1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60901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23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Спасибо за внимание!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                  </a:t>
            </a:r>
            <a:r>
              <a:rPr lang="ru-RU" sz="2000" dirty="0" smtClean="0">
                <a:solidFill>
                  <a:srgbClr val="FF0000"/>
                </a:solidFill>
              </a:rPr>
              <a:t>Презентацию  составила: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                                                  </a:t>
            </a:r>
            <a:r>
              <a:rPr lang="ru-RU" sz="2400" dirty="0" err="1" smtClean="0">
                <a:solidFill>
                  <a:srgbClr val="FF0000"/>
                </a:solidFill>
              </a:rPr>
              <a:t>Загирова</a:t>
            </a:r>
            <a:r>
              <a:rPr lang="ru-RU" sz="2400" dirty="0" smtClean="0">
                <a:solidFill>
                  <a:srgbClr val="FF0000"/>
                </a:solidFill>
              </a:rPr>
              <a:t> Елена Руслановна,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                                                  воспитатель  </a:t>
            </a:r>
            <a:r>
              <a:rPr lang="ru-RU" sz="2000" dirty="0" smtClean="0">
                <a:solidFill>
                  <a:srgbClr val="FF0000"/>
                </a:solidFill>
              </a:rPr>
              <a:t>МКДОУ «</a:t>
            </a:r>
            <a:r>
              <a:rPr lang="ru-RU" sz="2000" dirty="0" err="1" smtClean="0">
                <a:solidFill>
                  <a:srgbClr val="FF0000"/>
                </a:solidFill>
              </a:rPr>
              <a:t>Касумкентский</a:t>
            </a:r>
            <a:r>
              <a:rPr lang="ru-RU" sz="2000" dirty="0" smtClean="0">
                <a:solidFill>
                  <a:srgbClr val="FF0000"/>
                </a:solidFill>
              </a:rPr>
              <a:t> детский сад №2»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188640"/>
            <a:ext cx="2699792" cy="9361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Грач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C:\Users\Андрей\Desktop\показ\1. Гра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5961955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131840" y="4797152"/>
            <a:ext cx="56166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По весне к нам с юга мчится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Чёрная, как ворон, птица.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Для деревьев наших врач –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Ест букашек разных ...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Скворец</a:t>
            </a:r>
            <a:endParaRPr lang="ru-RU" sz="4000" b="1" dirty="0"/>
          </a:p>
        </p:txBody>
      </p:sp>
      <p:pic>
        <p:nvPicPr>
          <p:cNvPr id="3075" name="Picture 3" descr="C:\Users\Андрей\Desktop\показ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5520836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372200" y="1412776"/>
            <a:ext cx="2520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Дети домик смастерили.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И на дерево прибили.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Поселился в нем певец.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А зовут его? ...</a:t>
            </a:r>
            <a:endParaRPr lang="ru-RU" sz="2400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Ласточка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124744"/>
            <a:ext cx="26642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Я проворна, легкокрыла.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Хвост раздвоен, словно вилы.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Если я летаю низко…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Значит дождик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где-то близко!</a:t>
            </a:r>
            <a:br>
              <a:rPr lang="ru-RU" sz="2400" dirty="0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Admin\Рабочий стол\ДЕТСКИЕ ПРЕЗЕНТАЦИИ\ПЕРЕЛЕТНЫЕ ПТИЦЫ\ласточ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3968" y="1556792"/>
            <a:ext cx="4389438" cy="4214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6876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Аист</a:t>
            </a:r>
            <a:endParaRPr lang="ru-RU" sz="4000" b="1" dirty="0"/>
          </a:p>
        </p:txBody>
      </p:sp>
      <p:pic>
        <p:nvPicPr>
          <p:cNvPr id="5122" name="Picture 2" descr="C:\Users\Андрей\Desktop\показ\2. Аис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5688632" cy="3795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228184" y="1124744"/>
            <a:ext cx="2915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Он живёт на крыше дома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Длинноногий, длинноносый,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Длинношеий,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 безголосый.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Он летает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на охоту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за лягушками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к болоту…</a:t>
            </a:r>
            <a:endParaRPr lang="ru-RU" sz="2400" dirty="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Соловей</a:t>
            </a:r>
            <a:endParaRPr lang="ru-RU" sz="4000" b="1" dirty="0"/>
          </a:p>
        </p:txBody>
      </p:sp>
      <p:pic>
        <p:nvPicPr>
          <p:cNvPr id="6146" name="Picture 2" descr="C:\Users\Андрей\Desktop\показ\Соловей\Солове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5394522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084168" y="1340768"/>
            <a:ext cx="28803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Он весной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поет красиво,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Звонко, весело, игриво!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Угадай-ка поскорей,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Что за птичка?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733256"/>
            <a:ext cx="8083624" cy="112474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Журавли</a:t>
            </a:r>
            <a:endParaRPr lang="ru-RU" sz="4000" b="1" dirty="0"/>
          </a:p>
        </p:txBody>
      </p:sp>
      <p:pic>
        <p:nvPicPr>
          <p:cNvPr id="7170" name="Picture 2" descr="C:\Users\Андрей\Desktop\показ\6. журавл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5991066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32656"/>
            <a:ext cx="96845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Bookman Old Style" pitchFamily="18" charset="0"/>
              </a:rPr>
              <a:t>В небе весело курлычут,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За собою в небо кличут.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Долго манят нас вдали...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Кто скажите? ... </a:t>
            </a:r>
            <a:endParaRPr lang="ru-RU" sz="24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Утка</a:t>
            </a:r>
            <a:endParaRPr lang="ru-RU" sz="4000" b="1" dirty="0"/>
          </a:p>
        </p:txBody>
      </p:sp>
      <p:pic>
        <p:nvPicPr>
          <p:cNvPr id="8194" name="Picture 2" descr="C:\Users\Андрей\Desktop\показ\9. ут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916832"/>
            <a:ext cx="5517152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1268760"/>
            <a:ext cx="24482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Носик лопаткой, 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Красные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лапки,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Плавает, ныряет,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Крякать  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    обожает!</a:t>
            </a:r>
          </a:p>
          <a:p>
            <a:pPr algn="just"/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Гусь</a:t>
            </a:r>
            <a:endParaRPr lang="ru-RU" sz="4000" b="1" dirty="0"/>
          </a:p>
        </p:txBody>
      </p:sp>
      <p:pic>
        <p:nvPicPr>
          <p:cNvPr id="7170" name="Picture 2" descr="http://www.theepochtimes.com/n3/eet-content/uploads/2013/06/Canada-Goose-PhotosCom-139956551-Janet-Forjan-Freedman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5513997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accent6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940152" y="1196752"/>
            <a:ext cx="3203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По траве он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важно ходит,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Из воды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сухим выходит,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Носит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красные ботинки,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Дарит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мягкие перинки.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Он шипит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и тянет шею,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нет, наверно,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птиц смелее.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Но его я не боюсь.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Кто же это? Это…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277</TotalTime>
  <Words>235</Words>
  <Application>Microsoft Office PowerPoint</Application>
  <PresentationFormat>Экран (4:3)</PresentationFormat>
  <Paragraphs>55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Перелётные птицы</vt:lpstr>
      <vt:lpstr>Грач</vt:lpstr>
      <vt:lpstr>Скворец</vt:lpstr>
      <vt:lpstr>Ласточка</vt:lpstr>
      <vt:lpstr>Аист</vt:lpstr>
      <vt:lpstr>Соловей</vt:lpstr>
      <vt:lpstr>Журавли</vt:lpstr>
      <vt:lpstr>Утка</vt:lpstr>
      <vt:lpstr>Гусь</vt:lpstr>
      <vt:lpstr>Жаворонок</vt:lpstr>
      <vt:lpstr>Стриж</vt:lpstr>
      <vt:lpstr>удод</vt:lpstr>
      <vt:lpstr>Презентация PowerPoint</vt:lpstr>
      <vt:lpstr>Презентация PowerPoint</vt:lpstr>
      <vt:lpstr>Спасибо за внимание!                      Презентацию  составила:                                                   Загирова Елена Руслановна,                                                   воспитатель  МКДОУ «Касумкентский детский сад №2».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Перелётные птицы</dc:title>
  <dc:creator>Андрей</dc:creator>
  <cp:lastModifiedBy>123</cp:lastModifiedBy>
  <cp:revision>36</cp:revision>
  <dcterms:created xsi:type="dcterms:W3CDTF">2016-03-22T17:39:27Z</dcterms:created>
  <dcterms:modified xsi:type="dcterms:W3CDTF">2019-11-24T15:57:44Z</dcterms:modified>
</cp:coreProperties>
</file>